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2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2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7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0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4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3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4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307C-689C-4924-B3CD-C4DF86560D1A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6760-7482-4279-840A-6375E814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6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4000" b="1" dirty="0" smtClean="0">
                <a:solidFill>
                  <a:srgbClr val="0000FF"/>
                </a:solidFill>
              </a:rPr>
              <a:t>Испытания  различных видов волокнистой теплоизоляции методом интенсивного нагрева в замкнутом пространстве.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/>
            </a:r>
            <a:br>
              <a:rPr lang="ru-RU" sz="4000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3100" b="1" dirty="0" smtClean="0"/>
              <a:t>Нижний Новгород  2014</a:t>
            </a:r>
            <a:endParaRPr lang="ru-RU" sz="3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2986809" cy="182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7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00FF"/>
                </a:solidFill>
              </a:rPr>
              <a:t>Супервул</a:t>
            </a:r>
            <a:r>
              <a:rPr lang="ru-RU" b="1" dirty="0">
                <a:solidFill>
                  <a:srgbClr val="0000FF"/>
                </a:solidFill>
              </a:rPr>
              <a:t>:  96 кг/м³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FF0000"/>
                </a:solidFill>
              </a:rPr>
              <a:t>до</a:t>
            </a:r>
            <a:r>
              <a:rPr lang="ru-RU" b="1" dirty="0" smtClean="0"/>
              <a:t>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после </a:t>
            </a:r>
            <a:endParaRPr lang="ru-RU" b="1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19744" r="8641"/>
          <a:stretch/>
        </p:blipFill>
        <p:spPr>
          <a:xfrm>
            <a:off x="683568" y="1772816"/>
            <a:ext cx="3456384" cy="44566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t="27283" r="17246" b="18095"/>
          <a:stretch/>
        </p:blipFill>
        <p:spPr>
          <a:xfrm>
            <a:off x="4644008" y="1750470"/>
            <a:ext cx="3895827" cy="44789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2398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00FF"/>
                </a:solidFill>
              </a:rPr>
              <a:t>Супервул</a:t>
            </a:r>
            <a:r>
              <a:rPr lang="ru-RU" b="1" dirty="0">
                <a:solidFill>
                  <a:srgbClr val="0000FF"/>
                </a:solidFill>
              </a:rPr>
              <a:t>:  96 кг/м³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до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после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11525" r="4709" b="7828"/>
          <a:stretch/>
        </p:blipFill>
        <p:spPr>
          <a:xfrm rot="16200000">
            <a:off x="216585" y="2228301"/>
            <a:ext cx="4462358" cy="3528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11114" r="46779" b="35812"/>
          <a:stretch/>
        </p:blipFill>
        <p:spPr>
          <a:xfrm rot="5400000">
            <a:off x="4465056" y="2012277"/>
            <a:ext cx="4462359" cy="3960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193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Результаты  испытаний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5283" r="40132" b="22515"/>
          <a:stretch/>
        </p:blipFill>
        <p:spPr bwMode="auto">
          <a:xfrm>
            <a:off x="1547664" y="1844824"/>
            <a:ext cx="5976664" cy="402480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611"/>
            <a:ext cx="176346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24889" r="20396" b="10599"/>
          <a:stretch/>
        </p:blipFill>
        <p:spPr bwMode="auto">
          <a:xfrm>
            <a:off x="901754" y="1484784"/>
            <a:ext cx="7445602" cy="51820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PAROC Wired mat</a:t>
            </a:r>
            <a:r>
              <a:rPr lang="ru-RU" b="1" dirty="0" smtClean="0">
                <a:solidFill>
                  <a:srgbClr val="0000FF"/>
                </a:solidFill>
              </a:rPr>
              <a:t>:  80 кг/м³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до  испытаний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7946" r="42021" b="6667"/>
          <a:stretch/>
        </p:blipFill>
        <p:spPr>
          <a:xfrm>
            <a:off x="596853" y="1711922"/>
            <a:ext cx="4074508" cy="45559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4004" b="16523"/>
          <a:stretch/>
        </p:blipFill>
        <p:spPr>
          <a:xfrm rot="5400000">
            <a:off x="4518751" y="2341234"/>
            <a:ext cx="4644068" cy="3385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842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Rockwool</a:t>
            </a:r>
            <a:r>
              <a:rPr lang="ru-RU" b="1" dirty="0" smtClean="0">
                <a:solidFill>
                  <a:srgbClr val="0000FF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wired mat</a:t>
            </a:r>
            <a:r>
              <a:rPr lang="ru-RU" b="1" dirty="0" smtClean="0">
                <a:solidFill>
                  <a:srgbClr val="0000FF"/>
                </a:solidFill>
              </a:rPr>
              <a:t>:   105 кг/м³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до испытаний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24740" r="13950"/>
          <a:stretch/>
        </p:blipFill>
        <p:spPr>
          <a:xfrm>
            <a:off x="683568" y="1654466"/>
            <a:ext cx="3519055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20055" r="12804" b="12500"/>
          <a:stretch/>
        </p:blipFill>
        <p:spPr>
          <a:xfrm rot="5400000">
            <a:off x="4221078" y="2155123"/>
            <a:ext cx="4544323" cy="355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8186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Супервул</a:t>
            </a:r>
            <a:r>
              <a:rPr lang="ru-RU" b="1" dirty="0" smtClean="0">
                <a:solidFill>
                  <a:srgbClr val="0000FF"/>
                </a:solidFill>
              </a:rPr>
              <a:t>:  96 кг/м³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до испытаний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19744" r="8641"/>
          <a:stretch/>
        </p:blipFill>
        <p:spPr>
          <a:xfrm>
            <a:off x="827584" y="1700808"/>
            <a:ext cx="3456384" cy="4456647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11525" r="4709" b="7828"/>
          <a:stretch/>
        </p:blipFill>
        <p:spPr>
          <a:xfrm rot="5400000">
            <a:off x="4321041" y="2237986"/>
            <a:ext cx="4462358" cy="3384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4049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       ИСПЫТАНИЯ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7787"/>
          <a:stretch/>
        </p:blipFill>
        <p:spPr>
          <a:xfrm>
            <a:off x="1547664" y="2348880"/>
            <a:ext cx="895838" cy="79935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35092" r="14841" b="5993"/>
          <a:stretch/>
        </p:blipFill>
        <p:spPr>
          <a:xfrm>
            <a:off x="539552" y="1380768"/>
            <a:ext cx="3563856" cy="49334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1" t="22626" r="23927" b="28216"/>
          <a:stretch/>
        </p:blipFill>
        <p:spPr>
          <a:xfrm>
            <a:off x="4639171" y="1380768"/>
            <a:ext cx="3887619" cy="4947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7074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PAROC </a:t>
            </a:r>
            <a:r>
              <a:rPr lang="en-US" b="1" dirty="0">
                <a:solidFill>
                  <a:srgbClr val="0000FF"/>
                </a:solidFill>
              </a:rPr>
              <a:t>Wired mat</a:t>
            </a:r>
            <a:r>
              <a:rPr lang="ru-RU" b="1" dirty="0">
                <a:solidFill>
                  <a:srgbClr val="0000FF"/>
                </a:solidFill>
              </a:rPr>
              <a:t>: 80 </a:t>
            </a:r>
            <a:r>
              <a:rPr lang="ru-RU" b="1" dirty="0" smtClean="0">
                <a:solidFill>
                  <a:srgbClr val="0000FF"/>
                </a:solidFill>
              </a:rPr>
              <a:t>кг/м³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до                           после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7946" r="42021" b="6667"/>
          <a:stretch/>
        </p:blipFill>
        <p:spPr>
          <a:xfrm>
            <a:off x="395536" y="1628800"/>
            <a:ext cx="4047696" cy="452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9663" r="8698" b="6397"/>
          <a:stretch/>
        </p:blipFill>
        <p:spPr>
          <a:xfrm>
            <a:off x="4860032" y="1628800"/>
            <a:ext cx="3834130" cy="4536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9402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PAROC Wired mat</a:t>
            </a:r>
            <a:r>
              <a:rPr lang="ru-RU" b="1" dirty="0">
                <a:solidFill>
                  <a:srgbClr val="0000FF"/>
                </a:solidFill>
              </a:rPr>
              <a:t>: 80 кг/м³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до </a:t>
            </a:r>
            <a:r>
              <a:rPr lang="ru-RU" dirty="0" smtClean="0"/>
              <a:t>                       </a:t>
            </a:r>
            <a:r>
              <a:rPr lang="ru-RU" b="1" dirty="0" smtClean="0">
                <a:solidFill>
                  <a:srgbClr val="FF0000"/>
                </a:solidFill>
              </a:rPr>
              <a:t>после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r="4004" b="16524"/>
          <a:stretch/>
        </p:blipFill>
        <p:spPr>
          <a:xfrm>
            <a:off x="611560" y="1777445"/>
            <a:ext cx="3816424" cy="4453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4680" r="6751" b="5051"/>
          <a:stretch/>
        </p:blipFill>
        <p:spPr>
          <a:xfrm>
            <a:off x="4867564" y="1785970"/>
            <a:ext cx="3611418" cy="44363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8498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Rockwool</a:t>
            </a:r>
            <a:r>
              <a:rPr lang="ru-RU" b="1" dirty="0">
                <a:solidFill>
                  <a:srgbClr val="0000FF"/>
                </a:solidFill>
              </a:rPr>
              <a:t>  </a:t>
            </a:r>
            <a:r>
              <a:rPr lang="en-US" b="1" dirty="0">
                <a:solidFill>
                  <a:srgbClr val="0000FF"/>
                </a:solidFill>
              </a:rPr>
              <a:t>wired mat</a:t>
            </a:r>
            <a:r>
              <a:rPr lang="ru-RU" b="1" dirty="0">
                <a:solidFill>
                  <a:srgbClr val="0000FF"/>
                </a:solidFill>
              </a:rPr>
              <a:t>:  105 кг/м³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до                                 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после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24740" r="13950"/>
          <a:stretch/>
        </p:blipFill>
        <p:spPr>
          <a:xfrm>
            <a:off x="467544" y="1772816"/>
            <a:ext cx="350922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9091"/>
          <a:stretch/>
        </p:blipFill>
        <p:spPr>
          <a:xfrm>
            <a:off x="4355976" y="1772815"/>
            <a:ext cx="4330573" cy="4533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0382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Rockwool</a:t>
            </a:r>
            <a:r>
              <a:rPr lang="ru-RU" b="1" dirty="0">
                <a:solidFill>
                  <a:srgbClr val="0000FF"/>
                </a:solidFill>
              </a:rPr>
              <a:t>  </a:t>
            </a:r>
            <a:r>
              <a:rPr lang="en-US" b="1" dirty="0">
                <a:solidFill>
                  <a:srgbClr val="0000FF"/>
                </a:solidFill>
              </a:rPr>
              <a:t>wired mat</a:t>
            </a:r>
            <a:r>
              <a:rPr lang="ru-RU" b="1" dirty="0">
                <a:solidFill>
                  <a:srgbClr val="0000FF"/>
                </a:solidFill>
              </a:rPr>
              <a:t>:  105 кг/м³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до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после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20055" r="12804" b="12500"/>
          <a:stretch/>
        </p:blipFill>
        <p:spPr>
          <a:xfrm rot="5400000">
            <a:off x="31585" y="2136765"/>
            <a:ext cx="454432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4310" r="1021" b="8936"/>
          <a:stretch/>
        </p:blipFill>
        <p:spPr>
          <a:xfrm>
            <a:off x="4821381" y="1700807"/>
            <a:ext cx="3685309" cy="4508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9255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Испытания  различных видов волокнистой теплоизоляции методом интенсивного нагрева в замкнутом пространстве.   Нижний Новгород  2014</vt:lpstr>
      <vt:lpstr>PAROC Wired mat:  80 кг/м³ до  испытаний</vt:lpstr>
      <vt:lpstr>Rockwool  wired mat:   105 кг/м³ до испытаний</vt:lpstr>
      <vt:lpstr>Супервул:  96 кг/м³ до испытаний</vt:lpstr>
      <vt:lpstr>                  ИСПЫТАНИЯ</vt:lpstr>
      <vt:lpstr>PAROC Wired mat: 80 кг/м³  до                           после </vt:lpstr>
      <vt:lpstr>PAROC Wired mat: 80 кг/м³ до                        после </vt:lpstr>
      <vt:lpstr>Rockwool  wired mat:  105 кг/м³ до                                  после</vt:lpstr>
      <vt:lpstr>Rockwool  wired mat:  105 кг/м³ до                              после </vt:lpstr>
      <vt:lpstr>Супервул:  96 кг/м³ до                             после </vt:lpstr>
      <vt:lpstr>Супервул:  96 кг/м³ до                             после </vt:lpstr>
      <vt:lpstr>           Результаты  испытаний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Испытания </dc:title>
  <dc:creator>User</dc:creator>
  <cp:lastModifiedBy>User</cp:lastModifiedBy>
  <cp:revision>20</cp:revision>
  <dcterms:created xsi:type="dcterms:W3CDTF">2014-09-09T11:24:07Z</dcterms:created>
  <dcterms:modified xsi:type="dcterms:W3CDTF">2014-09-13T16:59:31Z</dcterms:modified>
</cp:coreProperties>
</file>